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9" r:id="rId5"/>
    <p:sldId id="260" r:id="rId6"/>
    <p:sldId id="261" r:id="rId7"/>
    <p:sldId id="262" r:id="rId8"/>
    <p:sldId id="27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4660"/>
  </p:normalViewPr>
  <p:slideViewPr>
    <p:cSldViewPr>
      <p:cViewPr>
        <p:scale>
          <a:sx n="100" d="100"/>
          <a:sy n="100" d="100"/>
        </p:scale>
        <p:origin x="-86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9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9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70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7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2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93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55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21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5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86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7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6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0" y="4143380"/>
            <a:ext cx="9144000" cy="178595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Καινοτομία-Εξωστρέφεια</a:t>
            </a:r>
            <a:br>
              <a:rPr lang="el-GR" sz="3200" dirty="0" smtClean="0">
                <a:solidFill>
                  <a:schemeClr val="bg1"/>
                </a:solidFill>
              </a:rPr>
            </a:br>
            <a:endParaRPr lang="el-GR" sz="2400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5715016"/>
            <a:ext cx="9144000" cy="114298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l-GR" sz="6600" b="1" dirty="0" smtClean="0">
                <a:solidFill>
                  <a:schemeClr val="bg1"/>
                </a:solidFill>
              </a:rPr>
              <a:t>2024Β</a:t>
            </a:r>
            <a:endParaRPr lang="el-GR" sz="66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s://media.istockphoto.com/id/665394574/photo/plan-creative-class-library-student-teacher-ideas-concept.jpg?b=1&amp;s=170667a&amp;w=0&amp;k=20&amp;c=-jx-T1FA-tbYUnq1PEJ3PH38or87Hu0a-vHeiM5u2GY=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262" b="11262"/>
          <a:stretch>
            <a:fillRect/>
          </a:stretch>
        </p:blipFill>
        <p:spPr bwMode="auto">
          <a:xfrm>
            <a:off x="2714580" y="0"/>
            <a:ext cx="6429420" cy="4143380"/>
          </a:xfrm>
          <a:prstGeom prst="rect">
            <a:avLst/>
          </a:prstGeom>
          <a:noFill/>
        </p:spPr>
      </p:pic>
      <p:pic>
        <p:nvPicPr>
          <p:cNvPr id="15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21060183">
            <a:off x="460379" y="559296"/>
            <a:ext cx="5608320" cy="3588626"/>
          </a:xfrm>
          <a:prstGeom prst="rect">
            <a:avLst/>
          </a:prstGeom>
          <a:noFill/>
        </p:spPr>
      </p:pic>
      <p:pic>
        <p:nvPicPr>
          <p:cNvPr id="16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>
            <a:off x="0" y="0"/>
            <a:ext cx="5608320" cy="4136198"/>
          </a:xfrm>
          <a:prstGeom prst="rect">
            <a:avLst/>
          </a:prstGeom>
          <a:noFill/>
        </p:spPr>
      </p:pic>
      <p:pic>
        <p:nvPicPr>
          <p:cNvPr id="17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409612">
            <a:off x="2715739" y="676459"/>
            <a:ext cx="5608320" cy="3959343"/>
          </a:xfrm>
          <a:prstGeom prst="rect">
            <a:avLst/>
          </a:prstGeom>
          <a:noFill/>
        </p:spPr>
      </p:pic>
      <p:pic>
        <p:nvPicPr>
          <p:cNvPr id="18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20956161">
            <a:off x="1142276" y="847903"/>
            <a:ext cx="5608320" cy="358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l-GR" sz="8000" dirty="0" smtClean="0">
                <a:solidFill>
                  <a:schemeClr val="bg1"/>
                </a:solidFill>
              </a:rPr>
              <a:t>2024Β</a:t>
            </a:r>
            <a:endParaRPr lang="el-GR" sz="8000" dirty="0">
              <a:solidFill>
                <a:schemeClr val="bg1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9144000" cy="54229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1800" dirty="0">
                <a:cs typeface="Times New Roman"/>
              </a:rPr>
              <a:t>5-6 /10/2024 </a:t>
            </a:r>
            <a:endParaRPr lang="el-GR" sz="1800" dirty="0" smtClean="0">
              <a:cs typeface="Times New Roman"/>
            </a:endParaRPr>
          </a:p>
          <a:p>
            <a:endParaRPr lang="el-GR" sz="1800" dirty="0" smtClean="0">
              <a:cs typeface="Times New Roman"/>
            </a:endParaRPr>
          </a:p>
          <a:p>
            <a:pPr algn="ctr"/>
            <a:endParaRPr lang="el-GR" sz="1800" b="1" dirty="0" smtClean="0">
              <a:cs typeface="Times New Roman"/>
            </a:endParaRPr>
          </a:p>
          <a:p>
            <a:pPr algn="ctr"/>
            <a:endParaRPr lang="el-GR" sz="1800" b="1" dirty="0" smtClean="0">
              <a:cs typeface="Times New Roman"/>
            </a:endParaRPr>
          </a:p>
          <a:p>
            <a:pPr algn="ctr"/>
            <a:endParaRPr lang="el-GR" sz="1800" b="1" dirty="0">
              <a:cs typeface="Times New Roman"/>
            </a:endParaRPr>
          </a:p>
          <a:p>
            <a:pPr algn="ctr"/>
            <a:r>
              <a:rPr lang="el-GR" sz="1800" b="1" dirty="0" smtClean="0">
                <a:cs typeface="Times New Roman"/>
              </a:rPr>
              <a:t>6ο </a:t>
            </a:r>
            <a:r>
              <a:rPr lang="el-GR" sz="1800" b="1" dirty="0">
                <a:cs typeface="Times New Roman"/>
              </a:rPr>
              <a:t>Πανελλήνιο Συνέδριο ΕΕΚΑΑ</a:t>
            </a:r>
          </a:p>
          <a:p>
            <a:pPr algn="ctr"/>
            <a:r>
              <a:rPr lang="el-GR" sz="1800" b="1" dirty="0">
                <a:cs typeface="Times New Roman"/>
              </a:rPr>
              <a:t>Αναζωογόνησης και Αντιμετώπισης Επείγοντος Περιστατικού</a:t>
            </a:r>
          </a:p>
          <a:p>
            <a:pPr algn="ctr"/>
            <a:r>
              <a:rPr lang="el-GR" sz="1800" b="1" dirty="0">
                <a:cs typeface="Times New Roman"/>
              </a:rPr>
              <a:t>«Ξεκλειδώνοντας το μέλλον της Αναζωογόνησης»</a:t>
            </a:r>
          </a:p>
          <a:p>
            <a:endParaRPr lang="el-GR" sz="1800" dirty="0" smtClean="0">
              <a:cs typeface="Times New Roman"/>
            </a:endParaRPr>
          </a:p>
          <a:p>
            <a:endParaRPr lang="el-GR" sz="1800" dirty="0">
              <a:cs typeface="Times New Roman"/>
            </a:endParaRPr>
          </a:p>
          <a:p>
            <a:endParaRPr lang="el-GR" sz="1800" dirty="0" smtClean="0">
              <a:cs typeface="Times New Roman"/>
            </a:endParaRPr>
          </a:p>
          <a:p>
            <a:endParaRPr lang="el-GR" sz="1800" dirty="0">
              <a:cs typeface="Times New Roman"/>
            </a:endParaRPr>
          </a:p>
          <a:p>
            <a:endParaRPr lang="el-GR" sz="1800" dirty="0" smtClean="0">
              <a:cs typeface="Times New Roman"/>
            </a:endParaRPr>
          </a:p>
          <a:p>
            <a:endParaRPr lang="el-GR" sz="1800" dirty="0">
              <a:cs typeface="Times New Roman"/>
            </a:endParaRPr>
          </a:p>
          <a:p>
            <a:pPr algn="ctr"/>
            <a:r>
              <a:rPr lang="el-GR" sz="1800" dirty="0" smtClean="0">
                <a:cs typeface="Times New Roman"/>
              </a:rPr>
              <a:t>Παρακολούθηση  </a:t>
            </a:r>
            <a:r>
              <a:rPr lang="el-GR" sz="1800" dirty="0">
                <a:cs typeface="Times New Roman"/>
              </a:rPr>
              <a:t>WEB Καταρτιζομένων &amp; Εκπαιδευτών  </a:t>
            </a:r>
          </a:p>
          <a:p>
            <a:pPr algn="ctr"/>
            <a:r>
              <a:rPr lang="el-GR" sz="1800" dirty="0">
                <a:cs typeface="Times New Roman"/>
              </a:rPr>
              <a:t>Α΄&amp; Γ΄εξαμήνου 2024Β</a:t>
            </a:r>
          </a:p>
          <a:p>
            <a:pPr algn="ctr"/>
            <a:endParaRPr lang="el-GR" sz="1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2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sz="8000" dirty="0" smtClean="0">
                <a:solidFill>
                  <a:schemeClr val="bg1"/>
                </a:solidFill>
              </a:rPr>
              <a:t>2024Β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cs typeface="Times New Roman"/>
              </a:rPr>
              <a:t>30/10/2024</a:t>
            </a:r>
            <a:endParaRPr lang="el-GR" dirty="0" smtClean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endParaRPr lang="el-GR" dirty="0">
              <a:cs typeface="Times New Roman"/>
            </a:endParaRPr>
          </a:p>
          <a:p>
            <a:pPr marL="0" indent="0" algn="ctr">
              <a:buNone/>
            </a:pPr>
            <a:r>
              <a:rPr lang="el-GR" sz="2400" b="1" dirty="0">
                <a:cs typeface="Times New Roman"/>
              </a:rPr>
              <a:t>Εκπαιδευτική επίσκεψη στην </a:t>
            </a:r>
          </a:p>
          <a:p>
            <a:pPr marL="0" indent="0" algn="ctr">
              <a:buNone/>
            </a:pPr>
            <a:r>
              <a:rPr lang="el-GR" sz="2400" b="1" dirty="0" smtClean="0">
                <a:cs typeface="Times New Roman"/>
              </a:rPr>
              <a:t> ΣΑΕΚ </a:t>
            </a:r>
            <a:r>
              <a:rPr lang="el-GR" sz="2400" b="1" dirty="0">
                <a:cs typeface="Times New Roman"/>
              </a:rPr>
              <a:t>Λιβαδειάς</a:t>
            </a:r>
          </a:p>
          <a:p>
            <a:pPr marL="0" indent="0" algn="ctr">
              <a:buNone/>
            </a:pPr>
            <a:r>
              <a:rPr lang="el-GR" sz="2400" b="1" dirty="0">
                <a:cs typeface="Times New Roman"/>
              </a:rPr>
              <a:t>Ειδικότητα Βοηθός Φαρμακείου</a:t>
            </a:r>
          </a:p>
          <a:p>
            <a:endParaRPr lang="el-GR" sz="3200" dirty="0" smtClean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pPr marL="0" indent="0">
              <a:buNone/>
            </a:pPr>
            <a:endParaRPr lang="el-GR" dirty="0">
              <a:cs typeface="Times New Roman"/>
            </a:endParaRPr>
          </a:p>
          <a:p>
            <a:pPr lvl="0" algn="ctr"/>
            <a:endParaRPr lang="el-GR" sz="1800" dirty="0" smtClean="0">
              <a:solidFill>
                <a:prstClr val="black"/>
              </a:solidFill>
              <a:cs typeface="Times New Roman"/>
            </a:endParaRPr>
          </a:p>
          <a:p>
            <a:pPr marL="0" lvl="0" indent="0" algn="ctr">
              <a:buNone/>
            </a:pPr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Εκπαιδευτές &amp; καταρτιζόμενοι </a:t>
            </a:r>
            <a:r>
              <a:rPr lang="el-GR" sz="1800" dirty="0">
                <a:solidFill>
                  <a:prstClr val="black"/>
                </a:solidFill>
                <a:cs typeface="Times New Roman"/>
              </a:rPr>
              <a:t>Α΄ &amp; Γ΄ </a:t>
            </a:r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Εξαμήνου</a:t>
            </a:r>
            <a:endParaRPr lang="el-GR" sz="18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1028" name="Picture 4" descr="C:\Users\USER\Desktop\ΦΩΤΟ ΔΡΑΣΕΙΣ 2024Β\ΛΕΙΒΑΔΙΑ\20241030_143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2" y="0"/>
            <a:ext cx="4651437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ΦΩΤΟ ΔΡΑΣΕΙΣ 2024Β\ΛΕΙΒΑΔΙΑ\IMG-60777924107876144ac26eef8b840b7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644008" cy="27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ΦΩΤΟ ΔΡΑΣΕΙΣ 2024Β\ΛΕΙΒΑΔΙΑ\IMG-d5d4523fcfcac0c6ae538dc158a297b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6440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2024Β</a:t>
            </a:r>
            <a:endParaRPr lang="el-GR" sz="8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857620" cy="5429264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sz="3700" b="1" dirty="0" smtClean="0"/>
          </a:p>
          <a:p>
            <a:pPr>
              <a:buNone/>
            </a:pPr>
            <a:r>
              <a:rPr lang="el-GR" sz="5600" b="1" dirty="0" smtClean="0"/>
              <a:t>12/11/2024</a:t>
            </a:r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11200" b="1" dirty="0" smtClean="0"/>
              <a:t>Τσουροπλή Λελουδένια </a:t>
            </a:r>
          </a:p>
          <a:p>
            <a:pPr algn="ctr">
              <a:buNone/>
            </a:pPr>
            <a:r>
              <a:rPr lang="el-GR" sz="8000" dirty="0" smtClean="0"/>
              <a:t>Νοσηλεύτρια </a:t>
            </a:r>
          </a:p>
          <a:p>
            <a:pPr lvl="0" algn="ctr">
              <a:buNone/>
            </a:pPr>
            <a:r>
              <a:rPr lang="el-GR" sz="8000" dirty="0">
                <a:solidFill>
                  <a:prstClr val="black"/>
                </a:solidFill>
              </a:rPr>
              <a:t>ΠΕ, </a:t>
            </a:r>
            <a:r>
              <a:rPr lang="en-US" sz="8000" dirty="0">
                <a:solidFill>
                  <a:prstClr val="black"/>
                </a:solidFill>
              </a:rPr>
              <a:t>PhD©, MSc, PEdu</a:t>
            </a:r>
            <a:endParaRPr lang="el-GR" sz="8000" dirty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el-GR" sz="8000" dirty="0" smtClean="0"/>
              <a:t>Γραφείο Εκπαίδευσης </a:t>
            </a:r>
          </a:p>
          <a:p>
            <a:pPr algn="ctr">
              <a:buNone/>
            </a:pPr>
            <a:r>
              <a:rPr lang="el-GR" sz="8000" dirty="0" smtClean="0"/>
              <a:t>ΓΝΠ «ΤΖΑΝΕΙΟ»</a:t>
            </a:r>
            <a:endParaRPr lang="en-US" sz="8000" dirty="0" smtClean="0"/>
          </a:p>
          <a:p>
            <a:pPr algn="ctr">
              <a:buNone/>
            </a:pPr>
            <a:r>
              <a:rPr lang="el-GR" sz="11200" dirty="0" smtClean="0"/>
              <a:t>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9600" dirty="0" smtClean="0"/>
              <a:t> «</a:t>
            </a:r>
            <a:r>
              <a:rPr lang="el-GR" sz="9600" b="1" dirty="0"/>
              <a:t>Δ</a:t>
            </a:r>
            <a:r>
              <a:rPr lang="el-GR" sz="9600" b="1" dirty="0" smtClean="0"/>
              <a:t>ιαχείριση κεντρικών φλεβικών καθετήρων»</a:t>
            </a:r>
            <a:endParaRPr lang="el-GR" sz="8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marL="0" lvl="0" indent="0" algn="ctr">
              <a:buNone/>
            </a:pPr>
            <a:r>
              <a:rPr lang="el-GR" sz="6400" dirty="0">
                <a:solidFill>
                  <a:prstClr val="black"/>
                </a:solidFill>
                <a:cs typeface="Times New Roman"/>
              </a:rPr>
              <a:t>Παρακολούθησαν οι καταρτιζόμενοι Α΄ &amp; Γ΄ Εξαμήνου</a:t>
            </a:r>
            <a:endParaRPr lang="el-GR" sz="64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5600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</a:p>
          <a:p>
            <a:pPr>
              <a:buNone/>
            </a:pPr>
            <a:endParaRPr lang="el-GR" sz="1800" dirty="0" smtClean="0"/>
          </a:p>
        </p:txBody>
      </p:sp>
      <p:pic>
        <p:nvPicPr>
          <p:cNvPr id="2050" name="Picture 2" descr="C:\Users\USER\Desktop\ΦΩΤΟ ΔΡΑΣΕΙΣ 2024Β\ΤΣΟΥΡΟΠΛΗ\20241112_09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20241112_09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528902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2024Β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429264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1800" b="1" dirty="0" smtClean="0"/>
              <a:t>11-14/12/24</a:t>
            </a:r>
          </a:p>
          <a:p>
            <a:pPr marL="0" indent="0" algn="ctr">
              <a:buNone/>
            </a:pPr>
            <a:r>
              <a:rPr lang="el-GR" b="1" dirty="0" smtClean="0"/>
              <a:t>24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Πανελλήνιο </a:t>
            </a:r>
          </a:p>
          <a:p>
            <a:pPr marL="0" indent="0" algn="ctr">
              <a:buNone/>
            </a:pPr>
            <a:r>
              <a:rPr lang="el-GR" b="1" dirty="0" smtClean="0"/>
              <a:t>Νοσηλευτικό Συνέδριο</a:t>
            </a:r>
          </a:p>
          <a:p>
            <a:pPr marL="0" indent="0" algn="ctr">
              <a:buNone/>
            </a:pPr>
            <a:r>
              <a:rPr lang="el-GR" b="1" dirty="0" smtClean="0"/>
              <a:t>ΠΑΣΥΝΟ-ΕΣΥ</a:t>
            </a:r>
          </a:p>
          <a:p>
            <a:pPr marL="0" indent="0" algn="ctr">
              <a:buNone/>
            </a:pPr>
            <a:r>
              <a:rPr lang="el-GR" b="1" dirty="0" smtClean="0"/>
              <a:t>Ναύπλιο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 smtClean="0"/>
          </a:p>
          <a:p>
            <a:pPr marL="0" lvl="0" indent="0" algn="ctr">
              <a:buNone/>
            </a:pP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*Παρακολούθησαν </a:t>
            </a:r>
            <a:r>
              <a:rPr lang="en-US" sz="1400" dirty="0" smtClean="0">
                <a:solidFill>
                  <a:prstClr val="black"/>
                </a:solidFill>
                <a:cs typeface="Times New Roman"/>
              </a:rPr>
              <a:t>WEB </a:t>
            </a: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οι καταρτιζόμενοι Α</a:t>
            </a:r>
            <a:r>
              <a:rPr lang="el-GR" sz="1400" dirty="0">
                <a:solidFill>
                  <a:prstClr val="black"/>
                </a:solidFill>
                <a:cs typeface="Times New Roman"/>
              </a:rPr>
              <a:t>΄ &amp; Γ</a:t>
            </a: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΄ Εξαμήνου</a:t>
            </a:r>
          </a:p>
          <a:p>
            <a:pPr marL="0" lvl="0" indent="0" algn="ctr">
              <a:buNone/>
            </a:pP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*Συμμετοχή Διευθύντριας ΣΑΕΚ </a:t>
            </a: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prstClr val="black"/>
                </a:solidFill>
                <a:cs typeface="Times New Roman"/>
              </a:rPr>
              <a:t>Ω</a:t>
            </a: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ς επιστημονική επιτροπή</a:t>
            </a: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Ως Εισηγήτρια με θέμα: «</a:t>
            </a:r>
            <a:r>
              <a:rPr lang="en-US" sz="1400" dirty="0" smtClean="0">
                <a:solidFill>
                  <a:prstClr val="black"/>
                </a:solidFill>
                <a:cs typeface="Times New Roman"/>
              </a:rPr>
              <a:t>Learning Designer-</a:t>
            </a: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 Ένα Σημαντικό Εργαλείο Σχεδιασμού Μάθησης» </a:t>
            </a:r>
          </a:p>
          <a:p>
            <a:pPr marL="457200" lvl="1" indent="0" algn="ctr">
              <a:buNone/>
            </a:pP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στην στρογγυλή Τράπεζα </a:t>
            </a:r>
          </a:p>
          <a:p>
            <a:pPr marL="457200" lvl="1" indent="0" algn="ctr">
              <a:buNone/>
            </a:pPr>
            <a:r>
              <a:rPr lang="el-GR" sz="1400" dirty="0" smtClean="0">
                <a:solidFill>
                  <a:prstClr val="black"/>
                </a:solidFill>
                <a:cs typeface="Times New Roman"/>
              </a:rPr>
              <a:t>«Προσεγγίσεις στην Μεταδευτεροβάθμια Εκπαίδευση»</a:t>
            </a:r>
            <a:endParaRPr lang="el-GR" sz="1400" dirty="0">
              <a:solidFill>
                <a:prstClr val="black"/>
              </a:solidFill>
              <a:cs typeface="Times New Roman"/>
            </a:endParaRPr>
          </a:p>
          <a:p>
            <a:pPr lvl="0" algn="ctr">
              <a:buNone/>
            </a:pPr>
            <a:endParaRPr lang="el-GR" sz="16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ΦΩΤΟ ΔΡΑΣΕΙΣ 2024Β\ΠΑΣΥΝΟ ΕΣΥ\20241213_142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3120" y="2276872"/>
            <a:ext cx="6858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ΦΩΤΟ ΔΡΑΣΕΙΣ 2024Β\ΠΑΣΥΝΟ ΕΣΥ\IMG-9316d8f12e74597931c3da43b3bc9ab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39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5001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2024Β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355976" cy="5357826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1800" b="1" dirty="0" smtClean="0"/>
              <a:t>19/12/24</a:t>
            </a:r>
            <a:r>
              <a:rPr lang="el-GR" sz="3600" b="1" dirty="0" smtClean="0"/>
              <a:t> </a:t>
            </a:r>
          </a:p>
          <a:p>
            <a:endParaRPr lang="el-GR" dirty="0" smtClean="0"/>
          </a:p>
          <a:p>
            <a:endParaRPr lang="el-GR" dirty="0" smtClean="0"/>
          </a:p>
          <a:p>
            <a:pPr algn="ctr">
              <a:buNone/>
            </a:pPr>
            <a:r>
              <a:rPr lang="el-GR" sz="2400" b="1" dirty="0" smtClean="0"/>
              <a:t>ΕΚΠΑΙΔΕΥΤΙΚΗ </a:t>
            </a:r>
          </a:p>
          <a:p>
            <a:pPr algn="ctr">
              <a:buNone/>
            </a:pPr>
            <a:r>
              <a:rPr lang="el-GR" sz="2400" b="1" dirty="0" smtClean="0"/>
              <a:t>ΕΘΕΛΟΝΤΙΚΗ ΕΠΙΣΚΕΨΗ</a:t>
            </a:r>
          </a:p>
          <a:p>
            <a:pPr algn="ctr">
              <a:buNone/>
            </a:pPr>
            <a:r>
              <a:rPr lang="el-GR" sz="2400" b="1" dirty="0" smtClean="0"/>
              <a:t>ΚΑΠΗ ΧΑΛΚΙΔΑΣ</a:t>
            </a:r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endParaRPr lang="el-GR" sz="2400" dirty="0"/>
          </a:p>
          <a:p>
            <a:pPr algn="ctr">
              <a:buNone/>
            </a:pPr>
            <a:endParaRPr lang="el-GR" sz="2400" dirty="0" smtClean="0"/>
          </a:p>
          <a:p>
            <a:pPr>
              <a:buNone/>
            </a:pPr>
            <a:endParaRPr lang="el-GR" dirty="0" smtClean="0"/>
          </a:p>
          <a:p>
            <a:pPr lvl="0" algn="ctr">
              <a:buNone/>
            </a:pPr>
            <a:r>
              <a:rPr lang="el-GR" sz="1800" dirty="0" smtClean="0"/>
              <a:t>Εκπαιδευτές &amp;</a:t>
            </a:r>
            <a:r>
              <a:rPr lang="el-GR" sz="2000" dirty="0" smtClean="0"/>
              <a:t> κ</a:t>
            </a:r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αταρτιζόμενοι </a:t>
            </a:r>
          </a:p>
          <a:p>
            <a:pPr lvl="0" algn="ctr">
              <a:buNone/>
            </a:pPr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Α΄ &amp; Γ΄ Εξαμήνου</a:t>
            </a:r>
          </a:p>
          <a:p>
            <a:pPr lvl="0" algn="ctr">
              <a:buNone/>
            </a:pPr>
            <a:endParaRPr lang="el-GR" sz="2000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6" name="Picture 2" descr="C:\Users\USER\Desktop\ΦΩΤΟ ΔΡΑΣΕΙΣ 2024Β\ΧΑΛΚΙΔΑ\IMG-662bd8a59514b53644355841643952f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2993"/>
            <a:ext cx="2448272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ΦΩΤΟ ΔΡΑΣΕΙΣ 2024Β\ΧΑΛΚΙΔΑ\IMG-a7deffd819de5b95d602e893e65e538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2993"/>
            <a:ext cx="2339752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ΦΩΤΟ ΔΡΑΣΕΙΣ 2024Β\ΧΑΛΚΙΔΑ\IMG-ca4d7bb09e5073d75fc0e7c1b6bff42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788024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34076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2024Β</a:t>
            </a:r>
            <a:endParaRPr lang="el-GR" sz="8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 flipH="1">
            <a:off x="0" y="1340768"/>
            <a:ext cx="4283968" cy="55172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10/1/25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l-GR" sz="2400" b="1" dirty="0" smtClean="0"/>
              <a:t>Εκπαιδευτική επίσκεψη στην </a:t>
            </a:r>
          </a:p>
          <a:p>
            <a:pPr algn="ctr">
              <a:buNone/>
            </a:pPr>
            <a:r>
              <a:rPr lang="el-GR" sz="2400" b="1" dirty="0" smtClean="0"/>
              <a:t>ΣΑΕΚ ΨΝΑ ΔΑΦΝΙ</a:t>
            </a:r>
          </a:p>
          <a:p>
            <a:pPr algn="ctr">
              <a:buNone/>
            </a:pPr>
            <a:r>
              <a:rPr lang="el-GR" sz="2400" b="1" dirty="0" smtClean="0"/>
              <a:t>Βοηθός Νοσηλευτικής Ψυχικής Υγείας</a:t>
            </a:r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/>
          </a:p>
          <a:p>
            <a:pPr algn="ctr">
              <a:buNone/>
            </a:pPr>
            <a:endParaRPr lang="el-GR" sz="1400" b="1" dirty="0" smtClean="0"/>
          </a:p>
          <a:p>
            <a:pPr lvl="0" algn="ctr">
              <a:buNone/>
            </a:pPr>
            <a:r>
              <a:rPr lang="el-GR" sz="1800" dirty="0">
                <a:solidFill>
                  <a:prstClr val="black"/>
                </a:solidFill>
              </a:rPr>
              <a:t>Εκπαιδευτές &amp;</a:t>
            </a:r>
            <a:r>
              <a:rPr lang="el-GR" sz="2000" dirty="0">
                <a:solidFill>
                  <a:prstClr val="black"/>
                </a:solidFill>
              </a:rPr>
              <a:t> κ</a:t>
            </a:r>
            <a:r>
              <a:rPr lang="el-GR" sz="1800" dirty="0">
                <a:solidFill>
                  <a:prstClr val="black"/>
                </a:solidFill>
                <a:cs typeface="Times New Roman"/>
              </a:rPr>
              <a:t>αταρτιζόμενοι </a:t>
            </a:r>
          </a:p>
          <a:p>
            <a:pPr lvl="0" algn="ctr">
              <a:buNone/>
            </a:pPr>
            <a:r>
              <a:rPr lang="el-GR" sz="1800" dirty="0">
                <a:solidFill>
                  <a:prstClr val="black"/>
                </a:solidFill>
                <a:cs typeface="Times New Roman"/>
              </a:rPr>
              <a:t>Α΄ &amp; Γ΄ Εξαμήνου</a:t>
            </a:r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dirty="0" smtClean="0"/>
          </a:p>
        </p:txBody>
      </p:sp>
      <p:pic>
        <p:nvPicPr>
          <p:cNvPr id="2052" name="Picture 4" descr="C:\Users\USER\Downloads\20250110_12133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20250110_105856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0"/>
            <a:ext cx="4860032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2024Β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43438" cy="54292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17/1/25</a:t>
            </a:r>
          </a:p>
          <a:p>
            <a:pPr marL="0" indent="0">
              <a:buNone/>
            </a:pPr>
            <a:endParaRPr lang="el-GR" sz="2000" b="1" dirty="0"/>
          </a:p>
          <a:p>
            <a:pPr lvl="0" algn="ctr">
              <a:buNone/>
            </a:pPr>
            <a:r>
              <a:rPr lang="el-GR" b="1" dirty="0" smtClean="0">
                <a:solidFill>
                  <a:prstClr val="black"/>
                </a:solidFill>
              </a:rPr>
              <a:t>Αθανασάκης Γεώργιος </a:t>
            </a:r>
            <a:endParaRPr lang="el-GR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Ειδικευόμενος Ιατρός</a:t>
            </a:r>
            <a:endParaRPr lang="el-GR" sz="2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PhD</a:t>
            </a:r>
            <a:r>
              <a:rPr lang="en-US" sz="2000" dirty="0">
                <a:solidFill>
                  <a:prstClr val="black"/>
                </a:solidFill>
              </a:rPr>
              <a:t>©, </a:t>
            </a:r>
            <a:r>
              <a:rPr lang="en-US" sz="2000" dirty="0" smtClean="0">
                <a:solidFill>
                  <a:prstClr val="black"/>
                </a:solidFill>
              </a:rPr>
              <a:t>MSc</a:t>
            </a:r>
            <a:endParaRPr lang="el-GR" sz="2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ΓΝΠ </a:t>
            </a:r>
            <a:r>
              <a:rPr lang="el-GR" sz="2000" dirty="0">
                <a:solidFill>
                  <a:prstClr val="black"/>
                </a:solidFill>
              </a:rPr>
              <a:t>«ΤΖΑΝΕΙΟ»</a:t>
            </a:r>
            <a:endParaRPr lang="en-US" sz="2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l-GR" dirty="0">
                <a:solidFill>
                  <a:prstClr val="black"/>
                </a:solidFill>
              </a:rPr>
              <a:t> </a:t>
            </a:r>
          </a:p>
          <a:p>
            <a:pPr lvl="0" algn="ctr">
              <a:buNone/>
            </a:pPr>
            <a:endParaRPr lang="el-GR" sz="7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«</a:t>
            </a:r>
            <a:r>
              <a:rPr lang="el-GR" sz="2400" b="1" dirty="0" smtClean="0">
                <a:solidFill>
                  <a:prstClr val="black"/>
                </a:solidFill>
              </a:rPr>
              <a:t>Αέρια αίματος»</a:t>
            </a:r>
            <a:endParaRPr lang="el-GR" sz="2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l-GR" sz="8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l-GR" sz="1600" dirty="0">
                <a:solidFill>
                  <a:prstClr val="black"/>
                </a:solidFill>
                <a:cs typeface="Times New Roman"/>
              </a:rPr>
              <a:t>Παρακολούθησαν οι καταρτιζόμενοι Α΄ &amp; Γ΄ Εξαμήνου</a:t>
            </a:r>
            <a:endParaRPr lang="el-GR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9289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\Desktop\ΦΩΤΟ ΔΡΑΣΕΙΣ 2024Β\ΑΘΑΝΑΣΑΚΗΣ\IMG-055992196d1935a25539fdff4831a8a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ΦΩΤΟ ΔΡΑΣΕΙΣ 2024Β\ΑΘΑΝΑΣΑΚΗΣ\IMG-bf4375bdacd48500fdcc0685d64d423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49999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203</Words>
  <Application>Microsoft Office PowerPoint</Application>
  <PresentationFormat>Προβολή στην οθόνη (4:3)</PresentationFormat>
  <Paragraphs>139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    Καινοτομία-Εξωστρέφεια </vt:lpstr>
      <vt:lpstr>2024Β</vt:lpstr>
      <vt:lpstr>2024Β</vt:lpstr>
      <vt:lpstr>2024Β</vt:lpstr>
      <vt:lpstr>2024Β</vt:lpstr>
      <vt:lpstr>2024Β</vt:lpstr>
      <vt:lpstr>2024Β</vt:lpstr>
      <vt:lpstr>2024Β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Hewlett-Packard Company</dc:creator>
  <cp:lastModifiedBy>Hewlett-Packard Company</cp:lastModifiedBy>
  <cp:revision>195</cp:revision>
  <dcterms:created xsi:type="dcterms:W3CDTF">2023-10-17T08:36:22Z</dcterms:created>
  <dcterms:modified xsi:type="dcterms:W3CDTF">2025-07-21T16:37:18Z</dcterms:modified>
</cp:coreProperties>
</file>